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ela Gothic One"/>
      <p:regular r:id="rId15"/>
    </p:embeddedFont>
    <p:embeddedFont>
      <p:font typeface="Dela Gothic One"/>
      <p:regular r:id="rId16"/>
    </p:embeddedFont>
    <p:embeddedFont>
      <p:font typeface="DM Sans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051685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 to Light Dependent Resistors (LDRs)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514731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presentation will provide an introduction to Light Dependent Resistors (LDRs), also known as photoresistors. We'll explore their basic function, construction, working principle, and applications.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5814774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29" y="5822394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9528" y="5798582"/>
            <a:ext cx="2256473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swaraj upgrad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05658"/>
            <a:ext cx="1078003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LDR Construction and Materials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59862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Semiconductor Materials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8907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LDRs are made from semiconductor materials like Cadmium Sulfide (CdS), which exhibit photoconductivity.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659862"/>
            <a:ext cx="328195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Serpentine Pattern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232672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semiconductor material is arranged in a serpentine pattern, increasing surface area for better light absorption.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6598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Encapsulation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232672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 epoxy resin or similar protective coating encloses the semiconductor material, protecting it from the environment.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82856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How LDRs Work: The Physics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82262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48726" y="3822621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When light strikes the LDR, photons excite electrons in the semiconductor material.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10166747" y="382262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870763" y="3822621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excitation creates electron-hole pairs, increasing the material's conductivity.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44709" y="566975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948726" y="5669756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LDR's resistance decreases with increasing light intensity.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606403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LDR Characteristics and Specifications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356741"/>
            <a:ext cx="4226838" cy="1974652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5580936"/>
            <a:ext cx="304228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Resistance Range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6067068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LDRs typically exhibit resistance ranging from Megaohms in darkness to hundreds of ohms in bright light.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5356741"/>
            <a:ext cx="4226838" cy="1974652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5916" y="5580936"/>
            <a:ext cx="320468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Spectral Response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5916" y="6067068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sensitivity to different wavelengths of light is referred to as the LDR's spectral response.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5356741"/>
            <a:ext cx="4226838" cy="1974652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69329" y="55809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Response Time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9329" y="6067068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time it takes for the LDR's resistance to change in response to light is its response time.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16705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Factors Affecting LDR Performance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3917394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4675584"/>
            <a:ext cx="232576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Light intensity has a logarithmic relationship with LDR resistance.</a:t>
            </a:r>
            <a:endParaRPr lang="en-US" sz="17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398" y="3917394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95398" y="4675584"/>
            <a:ext cx="232588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Temperature changes can influence the resistance of the LDR.</a:t>
            </a:r>
            <a:endParaRPr lang="en-US" sz="17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205" y="3917394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6205" y="4675584"/>
            <a:ext cx="232576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Humidity can affect the LDR's surface conductivity and stability.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962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938" y="2802374"/>
            <a:ext cx="8023860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LDR Applications: Examples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303770" y="3682127"/>
            <a:ext cx="22860" cy="4041219"/>
          </a:xfrm>
          <a:prstGeom prst="roundRect">
            <a:avLst>
              <a:gd name="adj" fmla="val 337519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6580406" y="4083844"/>
            <a:ext cx="551021" cy="22860"/>
          </a:xfrm>
          <a:prstGeom prst="roundRect">
            <a:avLst>
              <a:gd name="adj" fmla="val 337519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7108567" y="3888700"/>
            <a:ext cx="413266" cy="413266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70122" y="3914001"/>
            <a:ext cx="290036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3979664" y="3865721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Street Lighting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42938" y="4277916"/>
            <a:ext cx="5753814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Automatic on/off based on ambient light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498973" y="5002173"/>
            <a:ext cx="551021" cy="22860"/>
          </a:xfrm>
          <a:prstGeom prst="roundRect">
            <a:avLst>
              <a:gd name="adj" fmla="val 337519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7108567" y="4807029"/>
            <a:ext cx="413266" cy="413266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70122" y="4832330"/>
            <a:ext cx="290036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8233648" y="4784050"/>
            <a:ext cx="3026331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Camera Light Meters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233648" y="5196245"/>
            <a:ext cx="5753814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Adjusting exposure settings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580406" y="5828705"/>
            <a:ext cx="551021" cy="22860"/>
          </a:xfrm>
          <a:prstGeom prst="roundRect">
            <a:avLst>
              <a:gd name="adj" fmla="val 337519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8567" y="5633561"/>
            <a:ext cx="413266" cy="413266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170122" y="5658862"/>
            <a:ext cx="290036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3979664" y="5610582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Alarm Systems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42938" y="6022777"/>
            <a:ext cx="5753814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Detecting light beam interruption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7498973" y="6655356"/>
            <a:ext cx="551021" cy="22860"/>
          </a:xfrm>
          <a:prstGeom prst="roundRect">
            <a:avLst>
              <a:gd name="adj" fmla="val 337519"/>
            </a:avLst>
          </a:prstGeom>
          <a:solidFill>
            <a:srgbClr val="8D2424"/>
          </a:solidFill>
          <a:ln/>
        </p:spPr>
      </p:sp>
      <p:sp>
        <p:nvSpPr>
          <p:cNvPr id="21" name="Shape 18"/>
          <p:cNvSpPr/>
          <p:nvPr/>
        </p:nvSpPr>
        <p:spPr>
          <a:xfrm>
            <a:off x="7108567" y="6460212"/>
            <a:ext cx="413266" cy="413266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170122" y="6485513"/>
            <a:ext cx="290036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8233648" y="6437233"/>
            <a:ext cx="246292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Automatic Blinds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8233648" y="6849428"/>
            <a:ext cx="5753814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Controlling sunlight entering a room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656290"/>
            <a:ext cx="1170015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LDR Circuit Design Considerations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4693920"/>
            <a:ext cx="4371261" cy="8665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74884" y="58853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Voltage Divider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974884" y="6371511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common method for interfacing LDRs with other circuits.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570" y="4693920"/>
            <a:ext cx="4371261" cy="8665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6144" y="58853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Load Resistor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46144" y="6371511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Optimizing sensitivity and range of the LDR circuit.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830" y="4693920"/>
            <a:ext cx="4371261" cy="86653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405" y="5885378"/>
            <a:ext cx="301263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Amplifier Circuits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7405" y="6371511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Improving signal strength for better accuracy.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09092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Advantages, Disadvantages, and 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772138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45632" y="37721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45632" y="4258270"/>
            <a:ext cx="71400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Simple, inexpensive, and easy to use.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83231" y="4821555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70553" y="482155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Disadvantages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70553" y="5307687"/>
            <a:ext cx="68151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Slow response, temperature sensitivity, and aging effects.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408271" y="5870972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895594" y="58709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895594" y="6357104"/>
            <a:ext cx="64900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LDRs are versatile light sensors with various applications.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2025-03-07T17:52:14Z</dcterms:created>
  <dcterms:modified xsi:type="dcterms:W3CDTF">2025-03-07T17:52:14Z</dcterms:modified>
</cp:coreProperties>
</file>